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6" r:id="rId6"/>
    <p:sldId id="262" r:id="rId7"/>
    <p:sldId id="264" r:id="rId8"/>
    <p:sldId id="261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http://www.ailona.ru/_ph/112/26914515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96552" y="-259279"/>
            <a:ext cx="9937104" cy="73448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15" y="6597352"/>
            <a:ext cx="1404973" cy="3134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B40AE3-8BE3-436C-A0BC-9218CC820F6D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92C966-7B94-4AA4-9EF7-FD4286F4EC6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Тема:Неопределенная</a:t>
            </a:r>
            <a:r>
              <a:rPr lang="ru-RU" dirty="0" smtClean="0"/>
              <a:t> форма глагола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600" dirty="0" smtClean="0"/>
              <a:t>Автор: Русина Елена Васильевна,</a:t>
            </a:r>
          </a:p>
          <a:p>
            <a:pPr algn="r"/>
            <a:r>
              <a:rPr lang="ru-RU" sz="1600" dirty="0" smtClean="0"/>
              <a:t>учитель начальных классов,</a:t>
            </a:r>
          </a:p>
          <a:p>
            <a:pPr algn="r"/>
            <a:r>
              <a:rPr lang="ru-RU" sz="1600" dirty="0" smtClean="0"/>
              <a:t> МКОУ»</a:t>
            </a:r>
            <a:r>
              <a:rPr lang="ru-RU" sz="1600" dirty="0" err="1" smtClean="0"/>
              <a:t>Ребрихинская</a:t>
            </a:r>
            <a:r>
              <a:rPr lang="ru-RU" sz="1600" dirty="0" smtClean="0"/>
              <a:t> СОШ»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00000"/>
                </a:solidFill>
              </a:rPr>
              <a:t>ГЛАГОЛ</a:t>
            </a:r>
            <a:br>
              <a:rPr lang="ru-RU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00000"/>
                </a:solidFill>
              </a:rPr>
            </a:br>
            <a:endParaRPr lang="ru-RU" dirty="0"/>
          </a:p>
        </p:txBody>
      </p:sp>
      <p:pic>
        <p:nvPicPr>
          <p:cNvPr id="4" name="Picture 2" descr="http://demiart.ru/forum/uploads14/post-946858-1392469970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/>
        </p:blipFill>
        <p:spPr bwMode="auto">
          <a:xfrm>
            <a:off x="2671762" y="2501106"/>
            <a:ext cx="3800475" cy="3257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Что вы знаете о глаголе?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Глаголы изменяются по:</a:t>
            </a:r>
          </a:p>
          <a:p>
            <a:pPr algn="ctr">
              <a:buNone/>
            </a:pP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</a:rPr>
              <a:t>ВРЕМЕНАМ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</a:rPr>
              <a:t>Прошедшее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</a:rPr>
              <a:t>                                       Настоящее     Будущее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</a:rPr>
              <a:t>      ЧИСЛАМ                                                     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                                                         ЧИСЛАМ</a:t>
            </a:r>
          </a:p>
          <a:p>
            <a:pPr>
              <a:buNone/>
            </a:pPr>
            <a:endParaRPr lang="ru-RU" sz="18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</a:rPr>
              <a:t>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Родам                     !!!              Лицам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051720" y="2420888"/>
            <a:ext cx="13681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99992" y="278092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80112" y="2492896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331640" y="3212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331640" y="4077072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860032" y="3717032"/>
            <a:ext cx="14401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5796136" y="3789040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580112" y="4437112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в парах</a:t>
            </a:r>
            <a:br>
              <a:rPr lang="ru-RU" dirty="0" smtClean="0"/>
            </a:br>
            <a:r>
              <a:rPr lang="ru-RU" sz="2200" dirty="0" smtClean="0">
                <a:solidFill>
                  <a:srgbClr val="C00000"/>
                </a:solidFill>
              </a:rPr>
              <a:t>Спишите словосочетания, вставьте пропущенные буквы.</a:t>
            </a:r>
            <a:br>
              <a:rPr lang="ru-RU" sz="2200" dirty="0" smtClean="0">
                <a:solidFill>
                  <a:srgbClr val="C00000"/>
                </a:solidFill>
              </a:rPr>
            </a:br>
            <a:r>
              <a:rPr lang="ru-RU" sz="2200" dirty="0" smtClean="0">
                <a:solidFill>
                  <a:srgbClr val="C00000"/>
                </a:solidFill>
              </a:rPr>
              <a:t> Определите у глаголов время.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ж . </a:t>
            </a:r>
            <a:r>
              <a:rPr lang="ru-RU" dirty="0" err="1" smtClean="0"/>
              <a:t>лтели</a:t>
            </a:r>
            <a:r>
              <a:rPr lang="ru-RU" dirty="0" smtClean="0"/>
              <a:t> листья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пряч</a:t>
            </a:r>
            <a:r>
              <a:rPr lang="ru-RU" dirty="0" smtClean="0"/>
              <a:t> . </a:t>
            </a:r>
            <a:r>
              <a:rPr lang="ru-RU" dirty="0" err="1" smtClean="0"/>
              <a:t>тся</a:t>
            </a:r>
            <a:r>
              <a:rPr lang="ru-RU" dirty="0" smtClean="0"/>
              <a:t> в норе</a:t>
            </a:r>
          </a:p>
          <a:p>
            <a:r>
              <a:rPr lang="ru-RU" dirty="0" smtClean="0"/>
              <a:t>- к . тать на санках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исп</a:t>
            </a:r>
            <a:r>
              <a:rPr lang="ru-RU" dirty="0" smtClean="0"/>
              <a:t> . кут в </a:t>
            </a:r>
            <a:r>
              <a:rPr lang="ru-RU" dirty="0" err="1" smtClean="0"/>
              <a:t>ск</a:t>
            </a:r>
            <a:r>
              <a:rPr lang="ru-RU" dirty="0" smtClean="0"/>
              <a:t> . </a:t>
            </a:r>
            <a:r>
              <a:rPr lang="ru-RU" dirty="0"/>
              <a:t>в</a:t>
            </a:r>
            <a:r>
              <a:rPr lang="ru-RU" dirty="0" smtClean="0"/>
              <a:t> . роде</a:t>
            </a:r>
          </a:p>
          <a:p>
            <a:r>
              <a:rPr lang="ru-RU" dirty="0" smtClean="0"/>
              <a:t>- поймать </a:t>
            </a:r>
            <a:r>
              <a:rPr lang="ru-RU" dirty="0" err="1" smtClean="0"/>
              <a:t>сн</a:t>
            </a:r>
            <a:r>
              <a:rPr lang="ru-RU" dirty="0" smtClean="0"/>
              <a:t> . жинку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в парах</a:t>
            </a:r>
            <a:br>
              <a:rPr lang="ru-RU" dirty="0" smtClean="0"/>
            </a:br>
            <a:r>
              <a:rPr lang="ru-RU" sz="2200" dirty="0" smtClean="0">
                <a:solidFill>
                  <a:srgbClr val="C00000"/>
                </a:solidFill>
              </a:rPr>
              <a:t>(взаимопроверка)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пож</a:t>
            </a:r>
            <a:r>
              <a:rPr lang="ru-RU" b="1" dirty="0" smtClean="0"/>
              <a:t>е</a:t>
            </a:r>
            <a:r>
              <a:rPr lang="ru-RU" dirty="0" smtClean="0"/>
              <a:t>лтели листья   -   прошедшее время </a:t>
            </a:r>
          </a:p>
          <a:p>
            <a:r>
              <a:rPr lang="ru-RU" dirty="0" smtClean="0"/>
              <a:t>- пряч</a:t>
            </a:r>
            <a:r>
              <a:rPr lang="ru-RU" b="1" dirty="0" smtClean="0"/>
              <a:t>у</a:t>
            </a:r>
            <a:r>
              <a:rPr lang="ru-RU" dirty="0" smtClean="0"/>
              <a:t>тся в норе   -   настоящее время</a:t>
            </a:r>
          </a:p>
          <a:p>
            <a:r>
              <a:rPr lang="ru-RU" dirty="0" smtClean="0"/>
              <a:t>- к</a:t>
            </a:r>
            <a:r>
              <a:rPr lang="ru-RU" b="1" dirty="0" smtClean="0"/>
              <a:t>а</a:t>
            </a:r>
            <a:r>
              <a:rPr lang="ru-RU" dirty="0" smtClean="0"/>
              <a:t>тать на санках   -   ???</a:t>
            </a:r>
          </a:p>
          <a:p>
            <a:r>
              <a:rPr lang="ru-RU" dirty="0" smtClean="0"/>
              <a:t>- исп</a:t>
            </a:r>
            <a:r>
              <a:rPr lang="ru-RU" b="1" dirty="0" smtClean="0"/>
              <a:t>е</a:t>
            </a:r>
            <a:r>
              <a:rPr lang="ru-RU" dirty="0" smtClean="0"/>
              <a:t>кут в ск</a:t>
            </a:r>
            <a:r>
              <a:rPr lang="ru-RU" b="1" dirty="0" smtClean="0"/>
              <a:t>о</a:t>
            </a:r>
            <a:r>
              <a:rPr lang="ru-RU" dirty="0" smtClean="0"/>
              <a:t>в</a:t>
            </a:r>
            <a:r>
              <a:rPr lang="ru-RU" b="1" dirty="0" smtClean="0"/>
              <a:t>о</a:t>
            </a:r>
            <a:r>
              <a:rPr lang="ru-RU" dirty="0" smtClean="0"/>
              <a:t>роде   -   будущее время</a:t>
            </a:r>
          </a:p>
          <a:p>
            <a:r>
              <a:rPr lang="ru-RU" dirty="0" smtClean="0"/>
              <a:t>- поймать сн</a:t>
            </a:r>
            <a:r>
              <a:rPr lang="ru-RU" b="1" dirty="0" smtClean="0"/>
              <a:t>е</a:t>
            </a:r>
            <a:r>
              <a:rPr lang="ru-RU" dirty="0" smtClean="0"/>
              <a:t>жинку   -   ???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Катать , поймать  </a:t>
            </a:r>
            <a:r>
              <a:rPr lang="ru-RU" dirty="0" smtClean="0"/>
              <a:t>-глаголы начальной формы, отвечают на вопросы</a:t>
            </a:r>
          </a:p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Что делать?   Что сделать?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:\Users\user\Desktop\Неопределённая форма глагола\Рисунок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 bwMode="auto">
          <a:xfrm>
            <a:off x="0" y="0"/>
            <a:ext cx="9144000" cy="41948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07704" y="2420888"/>
            <a:ext cx="6768752" cy="1443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Неопределённая форма глагола</a:t>
            </a:r>
          </a:p>
        </p:txBody>
      </p:sp>
    </p:spTree>
    <p:extLst>
      <p:ext uri="{BB962C8B-B14F-4D97-AF65-F5344CB8AC3E}">
        <p14:creationId xmlns="" xmlns:p14="http://schemas.microsoft.com/office/powerpoint/2010/main" val="91918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38" y="642938"/>
            <a:ext cx="6429375" cy="1214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bg1"/>
                </a:solidFill>
              </a:rPr>
              <a:t>Цель:</a:t>
            </a:r>
            <a:endParaRPr lang="ru-RU" sz="5400" b="1" dirty="0">
              <a:solidFill>
                <a:schemeClr val="bg1"/>
              </a:solidFill>
            </a:endParaRPr>
          </a:p>
        </p:txBody>
      </p:sp>
      <p:cxnSp>
        <p:nvCxnSpPr>
          <p:cNvPr id="9" name="Прямая со стрелкой 8"/>
          <p:cNvCxnSpPr>
            <a:stCxn id="2" idx="2"/>
          </p:cNvCxnSpPr>
          <p:nvPr/>
        </p:nvCxnSpPr>
        <p:spPr>
          <a:xfrm flipH="1">
            <a:off x="1107282" y="1857375"/>
            <a:ext cx="3321844" cy="17859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" idx="2"/>
          </p:cNvCxnSpPr>
          <p:nvPr/>
        </p:nvCxnSpPr>
        <p:spPr>
          <a:xfrm flipH="1">
            <a:off x="3535871" y="1857375"/>
            <a:ext cx="893255" cy="17859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" idx="2"/>
          </p:cNvCxnSpPr>
          <p:nvPr/>
        </p:nvCxnSpPr>
        <p:spPr>
          <a:xfrm rot="16200000" flipH="1">
            <a:off x="4250531" y="2035969"/>
            <a:ext cx="1785938" cy="14287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" idx="2"/>
          </p:cNvCxnSpPr>
          <p:nvPr/>
        </p:nvCxnSpPr>
        <p:spPr>
          <a:xfrm>
            <a:off x="4429126" y="1857375"/>
            <a:ext cx="3552985" cy="17859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51520" y="3717032"/>
            <a:ext cx="1872208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 smtClean="0">
                <a:solidFill>
                  <a:schemeClr val="bg1"/>
                </a:solidFill>
              </a:rPr>
              <a:t>Сравнить начальную форму и неопределенную</a:t>
            </a:r>
            <a:endParaRPr lang="ru-RU" sz="1600" i="1" dirty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27784" y="3789040"/>
            <a:ext cx="1872208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 smtClean="0">
                <a:solidFill>
                  <a:schemeClr val="bg1"/>
                </a:solidFill>
              </a:rPr>
              <a:t>Как оканчиваются глаголы неопределенной формы</a:t>
            </a:r>
            <a:endParaRPr lang="ru-RU" sz="1600" i="1" dirty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48064" y="3789040"/>
            <a:ext cx="1872208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 smtClean="0">
                <a:solidFill>
                  <a:schemeClr val="bg1"/>
                </a:solidFill>
              </a:rPr>
              <a:t>Научиться образовывать глаголы неопределенной формы</a:t>
            </a:r>
            <a:endParaRPr lang="ru-RU" sz="1600" i="1" dirty="0">
              <a:solidFill>
                <a:schemeClr val="bg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71792" y="3717032"/>
            <a:ext cx="1872208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 smtClean="0">
                <a:solidFill>
                  <a:schemeClr val="bg1"/>
                </a:solidFill>
              </a:rPr>
              <a:t>Узнать</a:t>
            </a:r>
            <a:r>
              <a:rPr lang="ru-RU" sz="1600" b="1" i="1" dirty="0" smtClean="0">
                <a:solidFill>
                  <a:schemeClr val="bg1"/>
                </a:solidFill>
              </a:rPr>
              <a:t> </a:t>
            </a:r>
            <a:r>
              <a:rPr lang="ru-RU" sz="1600" i="1" dirty="0" err="1" smtClean="0">
                <a:solidFill>
                  <a:schemeClr val="bg1"/>
                </a:solidFill>
              </a:rPr>
              <a:t>отличитель</a:t>
            </a:r>
            <a:r>
              <a:rPr lang="ru-RU" sz="1600" i="1" dirty="0" smtClean="0">
                <a:solidFill>
                  <a:schemeClr val="bg1"/>
                </a:solidFill>
              </a:rPr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 err="1" smtClean="0">
                <a:solidFill>
                  <a:schemeClr val="bg1"/>
                </a:solidFill>
              </a:rPr>
              <a:t>ный</a:t>
            </a:r>
            <a:r>
              <a:rPr lang="ru-RU" sz="1600" i="1" dirty="0" smtClean="0">
                <a:solidFill>
                  <a:schemeClr val="bg1"/>
                </a:solidFill>
              </a:rPr>
              <a:t> признак</a:t>
            </a:r>
            <a:endParaRPr lang="ru-RU" sz="1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857232"/>
            <a:ext cx="785818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Самостоятельная работа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Время, . . .                        Неопр. ф.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потекла - __________________________________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напекут - __________________________________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стригу - ___________________________________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рассеку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________________________________________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692696"/>
            <a:ext cx="24776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772816"/>
            <a:ext cx="340997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i="1" dirty="0" smtClean="0"/>
              <a:t>Я научился(Я научилась)…</a:t>
            </a:r>
          </a:p>
          <a:p>
            <a:pPr>
              <a:buFont typeface="Wingdings" pitchFamily="2" charset="2"/>
              <a:buChar char="§"/>
            </a:pPr>
            <a:endParaRPr lang="ru-RU" sz="2000" i="1" dirty="0" smtClean="0"/>
          </a:p>
          <a:p>
            <a:pPr>
              <a:buFont typeface="Wingdings" pitchFamily="2" charset="2"/>
              <a:buChar char="§"/>
            </a:pPr>
            <a:r>
              <a:rPr lang="ru-RU" sz="2000" i="1" dirty="0" smtClean="0"/>
              <a:t>Я понял(а)…</a:t>
            </a:r>
          </a:p>
          <a:p>
            <a:pPr>
              <a:buFont typeface="Wingdings" pitchFamily="2" charset="2"/>
              <a:buChar char="§"/>
            </a:pPr>
            <a:endParaRPr lang="ru-RU" sz="2000" i="1" dirty="0" smtClean="0"/>
          </a:p>
          <a:p>
            <a:pPr>
              <a:buFont typeface="Wingdings" pitchFamily="2" charset="2"/>
              <a:buChar char="§"/>
            </a:pPr>
            <a:r>
              <a:rPr lang="ru-RU" sz="2000" i="1" dirty="0" smtClean="0"/>
              <a:t>Я смог(</a:t>
            </a:r>
            <a:r>
              <a:rPr lang="ru-RU" sz="2000" i="1" dirty="0" err="1" smtClean="0"/>
              <a:t>ла</a:t>
            </a:r>
            <a:r>
              <a:rPr lang="ru-RU" sz="2000" i="1" dirty="0" smtClean="0"/>
              <a:t>)… </a:t>
            </a:r>
          </a:p>
          <a:p>
            <a:pPr>
              <a:buFont typeface="Wingdings" pitchFamily="2" charset="2"/>
              <a:buChar char="§"/>
            </a:pPr>
            <a:endParaRPr lang="ru-RU" sz="2000" i="1" dirty="0" smtClean="0"/>
          </a:p>
          <a:p>
            <a:pPr>
              <a:buFont typeface="Wingdings" pitchFamily="2" charset="2"/>
              <a:buChar char="§"/>
            </a:pPr>
            <a:r>
              <a:rPr lang="ru-RU" sz="2000" i="1" dirty="0" smtClean="0"/>
              <a:t>Теперь я знаю…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E1E1E1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185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Тема:Неопределенная форма глагола</vt:lpstr>
      <vt:lpstr>ГЛАГОЛ </vt:lpstr>
      <vt:lpstr>Что вы знаете о глаголе? </vt:lpstr>
      <vt:lpstr> Работа в парах Спишите словосочетания, вставьте пропущенные буквы.  Определите у глаголов время.  </vt:lpstr>
      <vt:lpstr> Работа в парах (взаимопроверка) </vt:lpstr>
      <vt:lpstr>Слайд 6</vt:lpstr>
      <vt:lpstr>Слайд 7</vt:lpstr>
      <vt:lpstr>Слайд 8</vt:lpstr>
      <vt:lpstr>Слайд 9</vt:lpstr>
    </vt:vector>
  </TitlesOfParts>
  <Company>office 2007 rus ent: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Неопределенная форма глагола</dc:title>
  <dc:creator>Алексей</dc:creator>
  <cp:lastModifiedBy>Алексей</cp:lastModifiedBy>
  <cp:revision>15</cp:revision>
  <dcterms:created xsi:type="dcterms:W3CDTF">2018-12-02T12:09:01Z</dcterms:created>
  <dcterms:modified xsi:type="dcterms:W3CDTF">2018-12-03T11:23:09Z</dcterms:modified>
</cp:coreProperties>
</file>