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&#1058;&#1072;&#1073;&#1083;&#1080;&#1094;&#1072;%20&#1087;&#1086;%20&#1089;&#1090;&#1088;&#1091;&#1082;&#1090;&#1091;&#1088;&#1077;%20&#1087;&#1088;&#1086;&#1077;&#1082;&#1090;&#1072;.docx" TargetMode="External"/><Relationship Id="rId3" Type="http://schemas.openxmlformats.org/officeDocument/2006/relationships/hyperlink" Target="&#1054;&#1089;&#1085;&#1086;&#1074;&#1085;&#1099;&#1077;%20&#1087;&#1088;&#1080;&#1079;&#1085;&#1072;&#1082;&#1080;%20&#1087;&#1088;&#1086;&#1077;&#1082;&#1090;&#1072;.docx" TargetMode="External"/><Relationship Id="rId7" Type="http://schemas.openxmlformats.org/officeDocument/2006/relationships/hyperlink" Target="&#1055;&#1086;&#1080;&#1089;&#1082;%20&#1080;&#1085;&#1092;&#1086;&#1088;&#1084;&#1072;&#1094;&#1080;&#1080;.docx" TargetMode="External"/><Relationship Id="rId2" Type="http://schemas.openxmlformats.org/officeDocument/2006/relationships/hyperlink" Target="&#1042;&#1099;&#1073;&#1086;&#1088;%20&#1090;&#1077;&#1084;&#1099;.doc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&#1055;&#1083;&#1072;&#1085;%20&#1076;&#1077;&#1081;&#1089;&#1090;&#1074;&#1080;&#1081;.docx" TargetMode="External"/><Relationship Id="rId11" Type="http://schemas.openxmlformats.org/officeDocument/2006/relationships/hyperlink" Target="&#1048;&#1089;&#1086;&#1083;&#1100;&#1079;&#1086;&#1074;&#1072;&#1085;&#1085;&#1072;&#1103;%20&#1083;&#1080;&#1090;&#1077;&#1088;&#1072;&#1090;&#1091;&#1088;&#1072;.docx" TargetMode="External"/><Relationship Id="rId5" Type="http://schemas.openxmlformats.org/officeDocument/2006/relationships/hyperlink" Target="&#1062;&#1077;&#1083;&#1080;%20&#1080;%20&#1079;&#1072;&#1076;&#1072;&#1095;&#1080;%20&#1087;&#1088;&#1086;&#1077;&#1082;&#1090;&#1072;.docx" TargetMode="External"/><Relationship Id="rId10" Type="http://schemas.openxmlformats.org/officeDocument/2006/relationships/hyperlink" Target="&#1056;&#1045;&#1050;&#1054;&#1052;&#1045;&#1053;&#1044;&#1040;&#1062;&#1048;&#1071;%20&#1082;&#1072;&#1082;%20&#1087;&#1086;&#1076;&#1075;&#1086;&#1090;&#1086;&#1074;&#1080;&#1090;&#1100;%20&#1090;&#1077;&#1082;&#1089;&#1090;%20&#1079;&#1072;&#1097;&#1080;&#1090;&#1099;.docx" TargetMode="External"/><Relationship Id="rId4" Type="http://schemas.openxmlformats.org/officeDocument/2006/relationships/hyperlink" Target="&#1055;&#1086;&#1089;&#1090;&#1072;&#1085;&#1086;&#1074;&#1082;&#1072;%20&#1087;&#1088;&#1086;&#1073;&#1083;&#1077;&#1084;&#1099;.docx" TargetMode="External"/><Relationship Id="rId9" Type="http://schemas.openxmlformats.org/officeDocument/2006/relationships/hyperlink" Target="&#1055;&#1088;&#1080;&#1084;&#1077;&#1088;&#1085;&#1099;&#1081;%20&#1086;&#1073;&#1088;&#1072;&#1079;%20&#1088;&#1077;&#1079;&#1091;&#1083;&#1100;&#1090;&#1072;&#1090;&#1072;.doc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hlinkClick r:id="rId2" action="ppaction://hlinkfile"/>
          </p:cNvPr>
          <p:cNvSpPr/>
          <p:nvPr/>
        </p:nvSpPr>
        <p:spPr>
          <a:xfrm>
            <a:off x="384978" y="1331101"/>
            <a:ext cx="274686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smtClean="0"/>
              <a:t>Выбор </a:t>
            </a:r>
            <a:r>
              <a:rPr lang="ru-RU" sz="2000" b="1" dirty="0"/>
              <a:t>темы</a:t>
            </a:r>
          </a:p>
        </p:txBody>
      </p:sp>
      <p:sp>
        <p:nvSpPr>
          <p:cNvPr id="5" name="Прямоугольник 4">
            <a:hlinkClick r:id="rId3" action="ppaction://hlinkfile"/>
          </p:cNvPr>
          <p:cNvSpPr/>
          <p:nvPr/>
        </p:nvSpPr>
        <p:spPr>
          <a:xfrm>
            <a:off x="827584" y="2386637"/>
            <a:ext cx="274686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Основные признаки проекта</a:t>
            </a:r>
          </a:p>
        </p:txBody>
      </p:sp>
      <p:sp>
        <p:nvSpPr>
          <p:cNvPr id="6" name="Прямоугольник 5">
            <a:hlinkClick r:id="rId4" action="ppaction://hlinkfile"/>
          </p:cNvPr>
          <p:cNvSpPr/>
          <p:nvPr/>
        </p:nvSpPr>
        <p:spPr>
          <a:xfrm>
            <a:off x="1098580" y="3390427"/>
            <a:ext cx="274686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Постановка проблемы</a:t>
            </a:r>
          </a:p>
        </p:txBody>
      </p:sp>
      <p:sp>
        <p:nvSpPr>
          <p:cNvPr id="7" name="Прямоугольник 6">
            <a:hlinkClick r:id="rId5" action="ppaction://hlinkfile"/>
          </p:cNvPr>
          <p:cNvSpPr/>
          <p:nvPr/>
        </p:nvSpPr>
        <p:spPr>
          <a:xfrm>
            <a:off x="1403648" y="4507597"/>
            <a:ext cx="2729827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Цели и задачи проекта</a:t>
            </a:r>
          </a:p>
        </p:txBody>
      </p:sp>
      <p:sp>
        <p:nvSpPr>
          <p:cNvPr id="8" name="Прямоугольник 7">
            <a:hlinkClick r:id="rId6" action="ppaction://hlinkfile"/>
          </p:cNvPr>
          <p:cNvSpPr/>
          <p:nvPr/>
        </p:nvSpPr>
        <p:spPr>
          <a:xfrm>
            <a:off x="1917429" y="5639435"/>
            <a:ext cx="272982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План действий</a:t>
            </a:r>
          </a:p>
        </p:txBody>
      </p:sp>
      <p:sp>
        <p:nvSpPr>
          <p:cNvPr id="9" name="Прямоугольник 8">
            <a:hlinkClick r:id="rId7" action="ppaction://hlinkfile"/>
          </p:cNvPr>
          <p:cNvSpPr/>
          <p:nvPr/>
        </p:nvSpPr>
        <p:spPr>
          <a:xfrm>
            <a:off x="4703733" y="1253196"/>
            <a:ext cx="272982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Поиск информации</a:t>
            </a:r>
          </a:p>
        </p:txBody>
      </p:sp>
      <p:sp>
        <p:nvSpPr>
          <p:cNvPr id="10" name="Прямоугольник 9">
            <a:hlinkClick r:id="rId8" action="ppaction://hlinkfile"/>
          </p:cNvPr>
          <p:cNvSpPr/>
          <p:nvPr/>
        </p:nvSpPr>
        <p:spPr>
          <a:xfrm>
            <a:off x="5502595" y="3576629"/>
            <a:ext cx="2693194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Таблица по структуре проекта</a:t>
            </a:r>
            <a:endParaRPr lang="ru-RU" sz="2000" b="1" dirty="0"/>
          </a:p>
        </p:txBody>
      </p:sp>
      <p:sp>
        <p:nvSpPr>
          <p:cNvPr id="11" name="Прямоугольник 10">
            <a:hlinkClick r:id="rId9" action="ppaction://hlinkfile"/>
          </p:cNvPr>
          <p:cNvSpPr/>
          <p:nvPr/>
        </p:nvSpPr>
        <p:spPr>
          <a:xfrm>
            <a:off x="5088863" y="2395129"/>
            <a:ext cx="2894263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Примерный образ результата</a:t>
            </a:r>
          </a:p>
        </p:txBody>
      </p:sp>
      <p:sp>
        <p:nvSpPr>
          <p:cNvPr id="12" name="Прямоугольник 11">
            <a:hlinkClick r:id="rId10" action="ppaction://hlinkfile"/>
          </p:cNvPr>
          <p:cNvSpPr/>
          <p:nvPr/>
        </p:nvSpPr>
        <p:spPr>
          <a:xfrm>
            <a:off x="5939781" y="4758129"/>
            <a:ext cx="2623744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Рекомендация как подготовить текст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756688" y="-156188"/>
            <a:ext cx="5781134" cy="132343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Навигатор для учащихся </a:t>
            </a:r>
          </a:p>
          <a:p>
            <a:pPr algn="ctr"/>
            <a:r>
              <a:rPr lang="ru-RU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по созданию проекта </a:t>
            </a:r>
            <a:endParaRPr lang="ru-RU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1347311" y="3022518"/>
            <a:ext cx="513781" cy="5137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3131840" y="5125712"/>
            <a:ext cx="513781" cy="5137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2131319" y="3965079"/>
            <a:ext cx="513781" cy="5137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971600" y="1901268"/>
            <a:ext cx="513781" cy="5137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5803741" y="4250735"/>
            <a:ext cx="513781" cy="5137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5426000" y="3052775"/>
            <a:ext cx="513781" cy="5137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4988814" y="1881406"/>
            <a:ext cx="513781" cy="5137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Скругленная соединительная линия 22"/>
          <p:cNvCxnSpPr>
            <a:endCxn id="9" idx="1"/>
          </p:cNvCxnSpPr>
          <p:nvPr/>
        </p:nvCxnSpPr>
        <p:spPr>
          <a:xfrm rot="5400000" flipH="1" flipV="1">
            <a:off x="2436689" y="3372391"/>
            <a:ext cx="4062203" cy="471886"/>
          </a:xfrm>
          <a:prstGeom prst="curvedConnector2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7" name="Прямоугольник 46">
            <a:hlinkClick r:id="rId11" action="ppaction://hlinkfile"/>
          </p:cNvPr>
          <p:cNvSpPr/>
          <p:nvPr/>
        </p:nvSpPr>
        <p:spPr>
          <a:xfrm>
            <a:off x="6588224" y="5805264"/>
            <a:ext cx="2499618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Список использованной литературы</a:t>
            </a:r>
            <a:endParaRPr lang="ru-RU" sz="2000" b="1" dirty="0"/>
          </a:p>
        </p:txBody>
      </p:sp>
      <p:sp>
        <p:nvSpPr>
          <p:cNvPr id="48" name="Стрелка вниз 47"/>
          <p:cNvSpPr/>
          <p:nvPr/>
        </p:nvSpPr>
        <p:spPr>
          <a:xfrm>
            <a:off x="6290481" y="5423488"/>
            <a:ext cx="513781" cy="5137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34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35</Words>
  <Application>Microsoft Office PowerPoint</Application>
  <PresentationFormat>Экран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Arial</vt:lpstr>
      <vt:lpstr>Calibri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Пользователь Windows</cp:lastModifiedBy>
  <cp:revision>9</cp:revision>
  <dcterms:created xsi:type="dcterms:W3CDTF">2020-10-15T15:57:37Z</dcterms:created>
  <dcterms:modified xsi:type="dcterms:W3CDTF">2020-10-16T06:05:51Z</dcterms:modified>
</cp:coreProperties>
</file>